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3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3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49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49" y="458946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488673" y="1847750"/>
            <a:ext cx="5130074" cy="33855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provide data-driven knowhow to the property development market, supporting well informed decisions  for energy solutions.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platform presents and compares the trade-off between financial costs and environmental impact in a simple and clear manner.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14782" y="407108"/>
            <a:ext cx="3944354" cy="1120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>
                <a:solidFill>
                  <a:srgbClr val="86BE61"/>
                </a:solidFill>
                <a:latin typeface="Impact"/>
                <a:ea typeface="Impact"/>
                <a:cs typeface="Impact"/>
                <a:sym typeface="Impact"/>
              </a:rPr>
              <a:t>EnyHow</a:t>
            </a:r>
            <a:endParaRPr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0186" y="1335089"/>
            <a:ext cx="2603175" cy="44190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Google Shape;91;p13"/>
          <p:cNvCxnSpPr/>
          <p:nvPr/>
        </p:nvCxnSpPr>
        <p:spPr>
          <a:xfrm>
            <a:off x="446267" y="5995100"/>
            <a:ext cx="0" cy="731961"/>
          </a:xfrm>
          <a:prstGeom prst="straightConnector1">
            <a:avLst/>
          </a:prstGeom>
          <a:noFill/>
          <a:ln cap="flat" cmpd="sng" w="9525">
            <a:solidFill>
              <a:srgbClr val="4FC58A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13"/>
          <p:cNvSpPr/>
          <p:nvPr/>
        </p:nvSpPr>
        <p:spPr>
          <a:xfrm>
            <a:off x="1528668" y="6025924"/>
            <a:ext cx="2254271" cy="815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Patrik Thuring – </a:t>
            </a:r>
            <a:r>
              <a:rPr lang="en-US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Project Manager Sustainable City Development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Jens Palmé</a:t>
            </a:r>
            <a:r>
              <a:rPr lang="en-US" sz="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Business Controller Energy Networks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3"/>
          <p:cNvPicPr preferRelativeResize="0"/>
          <p:nvPr/>
        </p:nvPicPr>
        <p:blipFill rotWithShape="1">
          <a:blip r:embed="rId4">
            <a:alphaModFix/>
          </a:blip>
          <a:srcRect b="45965" l="35341" r="20214" t="30175"/>
          <a:stretch/>
        </p:blipFill>
        <p:spPr>
          <a:xfrm>
            <a:off x="581989" y="6048425"/>
            <a:ext cx="907213" cy="649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